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81" d="100"/>
          <a:sy n="181" d="100"/>
        </p:scale>
        <p:origin x="-26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88B4231-9FF2-2649-B481-C70001D30CAD}" type="datetimeFigureOut">
              <a:rPr lang="en-US" smtClean="0"/>
              <a:pPr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EB-E18A-2E46-A96F-E3F4E44CD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389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cubed.org" TargetMode="External"/><Relationship Id="rId4" Type="http://schemas.openxmlformats.org/officeDocument/2006/relationships/hyperlink" Target="http://www.kramertown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Chengdu Math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Mindset Mathematics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99203" y="41221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- Jo Boaler, Stanford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Mindset Mathematics - How to teach math based on what brain research tells us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Examples of mindset classes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Dot talks; number talk; 4 Fours - all build number sense and number fluency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border problem, the number pattern problem, rope shapes.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Discussion / Resources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Mindset Mathematics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 Boaler - youcubed.org - Stanford Professor of Mathematics Education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no such things as a math person / Brains Grow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Mistakes are powerful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Speed isn’t important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Brains think about math Visually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Believe in yourself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Mindset Mathematics - How to do it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need to work in groups to learn to reason and be skeptics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Make tasks open, visual, </a:t>
            </a:r>
            <a:r>
              <a:rPr lang="en" dirty="0" smtClean="0"/>
              <a:t>low-floor</a:t>
            </a:r>
            <a:r>
              <a:rPr lang="en-US" dirty="0" smtClean="0"/>
              <a:t> high ceiling,</a:t>
            </a:r>
            <a:r>
              <a:rPr lang="en" dirty="0" smtClean="0"/>
              <a:t> </a:t>
            </a:r>
            <a:r>
              <a:rPr lang="en" dirty="0"/>
              <a:t>conceptual</a:t>
            </a:r>
            <a:endParaRPr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Spend more time one a problem (diamond problem)</a:t>
            </a:r>
            <a:r>
              <a:rPr lang="en-US" dirty="0" smtClean="0"/>
              <a:t> getting deeper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Tasks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Dot talks - Multiple ways to achieve the same results (low floor - high ceiling)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Number talks - Multiple ways to see numbers, build fluency (lwhc)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 4s - Multiplicity, problem then solution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Border problem - Multiplicity, algebra, tables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Number pattern - Multiplicity, reasoning, factoring, number sense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Rope problem - Shape insights, teamwork, proof, reasoning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65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0"/>
            <a:ext cx="8840857" cy="497298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34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www.youcubed.org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www.kramertown.com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kramer_tom@yahoo.com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PresentationFormat>On-screen Show (16:9)</PresentationFormat>
  <Paragraphs>31</Paragraphs>
  <Slides>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Chengdu Math</vt:lpstr>
      <vt:lpstr>Overview</vt:lpstr>
      <vt:lpstr>Mindset Mathematics</vt:lpstr>
      <vt:lpstr>Mindset Mathematics - How to do it</vt:lpstr>
      <vt:lpstr>Sample Tasks</vt:lpstr>
      <vt:lpstr>Slide 6</vt:lpstr>
      <vt:lpstr>Slide 7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Chengdu Math</dc:title>
  <cp:lastModifiedBy>kramertown</cp:lastModifiedBy>
  <cp:revision>3</cp:revision>
  <dcterms:created xsi:type="dcterms:W3CDTF">2018-03-31T00:16:27Z</dcterms:created>
  <dcterms:modified xsi:type="dcterms:W3CDTF">2018-03-31T00:17:00Z</dcterms:modified>
</cp:coreProperties>
</file>